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2918400" cy="21945600"/>
  <p:notesSz cx="6858000" cy="9144000"/>
  <p:embeddedFontLst>
    <p:embeddedFont>
      <p:font typeface="Petapon" panose="020B0604020202020204" charset="-128"/>
      <p:regular r:id="rId4"/>
    </p:embeddedFont>
    <p:embeddedFont>
      <p:font typeface="Canva Sans Bold" panose="020B0604020202020204" charset="0"/>
      <p:regular r:id="rId5"/>
    </p:embeddedFont>
    <p:embeddedFont>
      <p:font typeface="Mistrully" panose="020B0604020202020204" charset="0"/>
      <p:regular r:id="rId6"/>
    </p:embeddedFont>
    <p:embeddedFont>
      <p:font typeface="Playlist Script" panose="020B0604020202020204" charset="0"/>
      <p:regular r:id="rId7"/>
    </p:embeddedFont>
    <p:embeddedFont>
      <p:font typeface="TC Milo" panose="020B0604020202020204" charset="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76940" autoAdjust="0"/>
  </p:normalViewPr>
  <p:slideViewPr>
    <p:cSldViewPr>
      <p:cViewPr varScale="1">
        <p:scale>
          <a:sx n="30" d="100"/>
          <a:sy n="30" d="100"/>
        </p:scale>
        <p:origin x="132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heme" Target="theme/theme1.xml"/><Relationship Id="rId5" Type="http://schemas.openxmlformats.org/officeDocument/2006/relationships/font" Target="fonts/font2.fntdata"/><Relationship Id="rId10" Type="http://schemas.openxmlformats.org/officeDocument/2006/relationships/viewProps" Target="viewProps.xml"/><Relationship Id="rId4" Type="http://schemas.openxmlformats.org/officeDocument/2006/relationships/font" Target="fonts/font1.fntdata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06565-FF46-4AF5-A268-5D30F422F373}" type="datetimeFigureOut">
              <a:rPr lang="en-US" smtClean="0"/>
              <a:t>1/19/2024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4425" y="1143000"/>
            <a:ext cx="4629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8942E0-62C8-4DEC-A33D-FE5347BC7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485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8942E0-62C8-4DEC-A33D-FE5347BC71C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6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3.sv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sv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32918400" cy="21945600"/>
          </a:xfrm>
          <a:custGeom>
            <a:avLst/>
            <a:gdLst/>
            <a:ahLst/>
            <a:cxnLst/>
            <a:rect l="l" t="t" r="r" b="b"/>
            <a:pathLst>
              <a:path w="32918400" h="21945600">
                <a:moveTo>
                  <a:pt x="0" y="0"/>
                </a:moveTo>
                <a:lnTo>
                  <a:pt x="32918400" y="0"/>
                </a:lnTo>
                <a:lnTo>
                  <a:pt x="32918400" y="21945600"/>
                </a:lnTo>
                <a:lnTo>
                  <a:pt x="0" y="21945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526" t="-520" r="-6526" b="-52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8157170" y="10271566"/>
            <a:ext cx="3018113" cy="4058587"/>
          </a:xfrm>
          <a:custGeom>
            <a:avLst/>
            <a:gdLst/>
            <a:ahLst/>
            <a:cxnLst/>
            <a:rect l="l" t="t" r="r" b="b"/>
            <a:pathLst>
              <a:path w="3018113" h="4058587">
                <a:moveTo>
                  <a:pt x="0" y="0"/>
                </a:moveTo>
                <a:lnTo>
                  <a:pt x="3018112" y="0"/>
                </a:lnTo>
                <a:lnTo>
                  <a:pt x="3018112" y="4058587"/>
                </a:lnTo>
                <a:lnTo>
                  <a:pt x="0" y="40585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098544" y="17673965"/>
            <a:ext cx="6332291" cy="1745659"/>
          </a:xfrm>
          <a:custGeom>
            <a:avLst/>
            <a:gdLst/>
            <a:ahLst/>
            <a:cxnLst/>
            <a:rect l="l" t="t" r="r" b="b"/>
            <a:pathLst>
              <a:path w="6332291" h="1745659">
                <a:moveTo>
                  <a:pt x="0" y="0"/>
                </a:moveTo>
                <a:lnTo>
                  <a:pt x="6332291" y="0"/>
                </a:lnTo>
                <a:lnTo>
                  <a:pt x="6332291" y="1745658"/>
                </a:lnTo>
                <a:lnTo>
                  <a:pt x="0" y="17456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20291452">
            <a:off x="20206353" y="15201152"/>
            <a:ext cx="3698908" cy="1969668"/>
          </a:xfrm>
          <a:custGeom>
            <a:avLst/>
            <a:gdLst/>
            <a:ahLst/>
            <a:cxnLst/>
            <a:rect l="l" t="t" r="r" b="b"/>
            <a:pathLst>
              <a:path w="3698908" h="1969668">
                <a:moveTo>
                  <a:pt x="0" y="0"/>
                </a:moveTo>
                <a:lnTo>
                  <a:pt x="3698908" y="0"/>
                </a:lnTo>
                <a:lnTo>
                  <a:pt x="3698908" y="1969669"/>
                </a:lnTo>
                <a:lnTo>
                  <a:pt x="0" y="196966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21157422">
            <a:off x="11396742" y="19029239"/>
            <a:ext cx="3630777" cy="1025694"/>
          </a:xfrm>
          <a:custGeom>
            <a:avLst/>
            <a:gdLst/>
            <a:ahLst/>
            <a:cxnLst/>
            <a:rect l="l" t="t" r="r" b="b"/>
            <a:pathLst>
              <a:path w="3630777" h="1025694">
                <a:moveTo>
                  <a:pt x="0" y="0"/>
                </a:moveTo>
                <a:lnTo>
                  <a:pt x="3630777" y="0"/>
                </a:lnTo>
                <a:lnTo>
                  <a:pt x="3630777" y="1025694"/>
                </a:lnTo>
                <a:lnTo>
                  <a:pt x="0" y="102569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Freeform 7"/>
          <p:cNvSpPr/>
          <p:nvPr/>
        </p:nvSpPr>
        <p:spPr>
          <a:xfrm rot="5255515">
            <a:off x="20425446" y="18812729"/>
            <a:ext cx="1781253" cy="3366630"/>
          </a:xfrm>
          <a:custGeom>
            <a:avLst/>
            <a:gdLst/>
            <a:ahLst/>
            <a:cxnLst/>
            <a:rect l="l" t="t" r="r" b="b"/>
            <a:pathLst>
              <a:path w="1781253" h="3366630">
                <a:moveTo>
                  <a:pt x="0" y="0"/>
                </a:moveTo>
                <a:lnTo>
                  <a:pt x="1781253" y="0"/>
                </a:lnTo>
                <a:lnTo>
                  <a:pt x="1781253" y="3366629"/>
                </a:lnTo>
                <a:lnTo>
                  <a:pt x="0" y="336662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5661780" y="6623538"/>
            <a:ext cx="5554125" cy="2902030"/>
          </a:xfrm>
          <a:custGeom>
            <a:avLst/>
            <a:gdLst/>
            <a:ahLst/>
            <a:cxnLst/>
            <a:rect l="l" t="t" r="r" b="b"/>
            <a:pathLst>
              <a:path w="5554125" h="2902030">
                <a:moveTo>
                  <a:pt x="0" y="0"/>
                </a:moveTo>
                <a:lnTo>
                  <a:pt x="5554124" y="0"/>
                </a:lnTo>
                <a:lnTo>
                  <a:pt x="5554124" y="2902030"/>
                </a:lnTo>
                <a:lnTo>
                  <a:pt x="0" y="290203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25068090" y="7061352"/>
            <a:ext cx="5693090" cy="2974640"/>
          </a:xfrm>
          <a:custGeom>
            <a:avLst/>
            <a:gdLst/>
            <a:ahLst/>
            <a:cxnLst/>
            <a:rect l="l" t="t" r="r" b="b"/>
            <a:pathLst>
              <a:path w="5693090" h="2974640">
                <a:moveTo>
                  <a:pt x="0" y="0"/>
                </a:moveTo>
                <a:lnTo>
                  <a:pt x="5693090" y="0"/>
                </a:lnTo>
                <a:lnTo>
                  <a:pt x="5693090" y="2974640"/>
                </a:lnTo>
                <a:lnTo>
                  <a:pt x="0" y="297464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8959932" y="9453708"/>
            <a:ext cx="7499268" cy="4058587"/>
          </a:xfrm>
          <a:custGeom>
            <a:avLst/>
            <a:gdLst/>
            <a:ahLst/>
            <a:cxnLst/>
            <a:rect l="l" t="t" r="r" b="b"/>
            <a:pathLst>
              <a:path w="7148227" h="3734948">
                <a:moveTo>
                  <a:pt x="0" y="0"/>
                </a:moveTo>
                <a:lnTo>
                  <a:pt x="7148227" y="0"/>
                </a:lnTo>
                <a:lnTo>
                  <a:pt x="7148227" y="3734948"/>
                </a:lnTo>
                <a:lnTo>
                  <a:pt x="0" y="373494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8759931" y="996368"/>
            <a:ext cx="15398538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363"/>
              </a:lnSpc>
            </a:pPr>
            <a:r>
              <a:rPr lang="en-US" sz="10259" b="1" dirty="0">
                <a:solidFill>
                  <a:schemeClr val="accent3">
                    <a:lumMod val="75000"/>
                  </a:schemeClr>
                </a:solidFill>
                <a:latin typeface="Mistrully"/>
              </a:rPr>
              <a:t>Journey to Self-Authorship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8678460" y="10598658"/>
            <a:ext cx="1975533" cy="681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96"/>
              </a:lnSpc>
            </a:pPr>
            <a:r>
              <a:rPr lang="en-US" sz="4140">
                <a:solidFill>
                  <a:srgbClr val="FFFFFF"/>
                </a:solidFill>
                <a:latin typeface="Canva Sans Bold"/>
              </a:rPr>
              <a:t>CROSS-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8804475" y="11926718"/>
            <a:ext cx="1849517" cy="681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96"/>
              </a:lnSpc>
            </a:pPr>
            <a:r>
              <a:rPr lang="en-US" sz="4140">
                <a:solidFill>
                  <a:srgbClr val="FFFFFF"/>
                </a:solidFill>
                <a:latin typeface="Canva Sans Bold"/>
              </a:rPr>
              <a:t>ROADS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004064" y="7422043"/>
            <a:ext cx="5295353" cy="2129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24"/>
              </a:lnSpc>
            </a:pPr>
            <a:r>
              <a:rPr lang="en-US" sz="6089">
                <a:solidFill>
                  <a:srgbClr val="8DB259"/>
                </a:solidFill>
                <a:latin typeface="Playlist Script"/>
              </a:rPr>
              <a:t>SELF-</a:t>
            </a:r>
          </a:p>
          <a:p>
            <a:pPr algn="ctr">
              <a:lnSpc>
                <a:spcPts val="8524"/>
              </a:lnSpc>
            </a:pPr>
            <a:r>
              <a:rPr lang="en-US" sz="6089">
                <a:solidFill>
                  <a:srgbClr val="8DB259"/>
                </a:solidFill>
                <a:latin typeface="Playlist Script"/>
              </a:rPr>
              <a:t>AUTHORSHIP!</a:t>
            </a:r>
          </a:p>
        </p:txBody>
      </p:sp>
      <p:sp>
        <p:nvSpPr>
          <p:cNvPr id="15" name="TextBox 15"/>
          <p:cNvSpPr txBox="1"/>
          <p:nvPr/>
        </p:nvSpPr>
        <p:spPr>
          <a:xfrm rot="-162111">
            <a:off x="15661439" y="18023921"/>
            <a:ext cx="5140928" cy="959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12"/>
              </a:lnSpc>
            </a:pPr>
            <a:r>
              <a:rPr lang="en-US" sz="5580" dirty="0">
                <a:solidFill>
                  <a:srgbClr val="FFFFFF"/>
                </a:solidFill>
                <a:latin typeface="TC Milo"/>
              </a:rPr>
              <a:t>EXTERNAL FORMULAS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-80035" y="14481823"/>
            <a:ext cx="8518876" cy="199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64"/>
              </a:lnSpc>
            </a:pPr>
            <a:r>
              <a:rPr lang="en-US" sz="5760" dirty="0">
                <a:solidFill>
                  <a:srgbClr val="FFFFFF"/>
                </a:solidFill>
                <a:latin typeface="Canva Sans Bold"/>
              </a:rPr>
              <a:t>Involvement and Access to Resources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523122" y="16447705"/>
            <a:ext cx="6912800" cy="7187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92"/>
              </a:lnSpc>
            </a:pPr>
            <a:r>
              <a:rPr lang="en-US" sz="4280" dirty="0">
                <a:solidFill>
                  <a:schemeClr val="bg1"/>
                </a:solidFill>
                <a:latin typeface="Canva Sans Bold"/>
              </a:rPr>
              <a:t>Socioeconomic Status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344534" y="17138572"/>
            <a:ext cx="4049742" cy="14387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96"/>
              </a:lnSpc>
            </a:pPr>
            <a:r>
              <a:rPr lang="en-US" sz="4140" dirty="0">
                <a:solidFill>
                  <a:schemeClr val="bg1"/>
                </a:solidFill>
                <a:latin typeface="Canva Sans Bold"/>
              </a:rPr>
              <a:t>Support System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2191880" y="12410873"/>
            <a:ext cx="2257086" cy="622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0"/>
              </a:lnSpc>
            </a:pPr>
            <a:r>
              <a:rPr lang="en-US" sz="3700" dirty="0">
                <a:solidFill>
                  <a:srgbClr val="FFFFFF"/>
                </a:solidFill>
                <a:latin typeface="Canva Sans Bold"/>
              </a:rPr>
              <a:t>Advocacy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3115358" y="20629873"/>
            <a:ext cx="4695923" cy="753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63"/>
              </a:lnSpc>
            </a:pPr>
            <a:r>
              <a:rPr lang="en-US" sz="4473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va Sans Bold"/>
              </a:rPr>
              <a:t>Expectations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9045926" y="13866623"/>
            <a:ext cx="3978038" cy="16107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508"/>
              </a:lnSpc>
            </a:pPr>
            <a:r>
              <a:rPr lang="en-US" sz="4000" dirty="0">
                <a:solidFill>
                  <a:srgbClr val="FFFFFF"/>
                </a:solidFill>
                <a:latin typeface="Canva Sans Bold"/>
              </a:rPr>
              <a:t>Time-</a:t>
            </a:r>
          </a:p>
          <a:p>
            <a:pPr algn="ctr">
              <a:lnSpc>
                <a:spcPts val="6508"/>
              </a:lnSpc>
            </a:pPr>
            <a:r>
              <a:rPr lang="en-US" sz="4000" dirty="0">
                <a:solidFill>
                  <a:srgbClr val="FFFFFF"/>
                </a:solidFill>
                <a:latin typeface="Canva Sans Bold"/>
              </a:rPr>
              <a:t>Management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210955" y="7601014"/>
            <a:ext cx="4455773" cy="1216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93"/>
              </a:lnSpc>
            </a:pPr>
            <a:r>
              <a:rPr lang="en-US" sz="6709" dirty="0">
                <a:solidFill>
                  <a:srgbClr val="8DB259"/>
                </a:solidFill>
                <a:latin typeface="Petapon"/>
              </a:rPr>
              <a:t>Develop Personal Beliefs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796902" y="3505081"/>
            <a:ext cx="26726056" cy="858427"/>
          </a:xfrm>
          <a:prstGeom prst="rect">
            <a:avLst/>
          </a:prstGeom>
          <a:ln>
            <a:noFill/>
          </a:ln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75"/>
              </a:lnSpc>
            </a:pPr>
            <a:r>
              <a:rPr lang="en-US" sz="5053" dirty="0">
                <a:solidFill>
                  <a:srgbClr val="3A5F22"/>
                </a:solidFill>
                <a:latin typeface="Canva Sans Bold"/>
              </a:rPr>
              <a:t>“THE GREATEST PROJECT YOU WILL EVER WORK ON IS YOURSELF” - SONNY FRANCO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5306311" y="7601014"/>
            <a:ext cx="5216647" cy="18615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363"/>
              </a:lnSpc>
            </a:pPr>
            <a:r>
              <a:rPr lang="en-US" sz="10259">
                <a:solidFill>
                  <a:srgbClr val="8DB259"/>
                </a:solidFill>
                <a:latin typeface="Petapon"/>
              </a:rPr>
              <a:t>Mental Health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569782" y="10823570"/>
            <a:ext cx="6657240" cy="1831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148"/>
              </a:lnSpc>
            </a:pPr>
            <a:r>
              <a:rPr lang="en-US" sz="10106" dirty="0">
                <a:solidFill>
                  <a:srgbClr val="8DB259"/>
                </a:solidFill>
                <a:latin typeface="Petapon"/>
              </a:rPr>
              <a:t>Who do I want to be?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51</Words>
  <Application>Microsoft Office PowerPoint</Application>
  <PresentationFormat>Custom</PresentationFormat>
  <Paragraphs>18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 a heading</dc:title>
  <dc:creator>Andrea Stephens</dc:creator>
  <cp:lastModifiedBy>Andrea Stephens</cp:lastModifiedBy>
  <cp:revision>4</cp:revision>
  <dcterms:created xsi:type="dcterms:W3CDTF">2006-08-16T00:00:00Z</dcterms:created>
  <dcterms:modified xsi:type="dcterms:W3CDTF">2024-01-19T16:08:49Z</dcterms:modified>
  <dc:identifier>DAF0KblkheA</dc:identifier>
</cp:coreProperties>
</file>