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918400" cy="21945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3F3"/>
    <a:srgbClr val="FBE5D6"/>
    <a:srgbClr val="B076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A4A441-11F8-4532-9125-2B9A1265C7C0}" v="30" dt="2023-11-16T17:44:08.160"/>
    <p1510:client id="{1CC7DB6D-8876-3E83-D317-084C4FE7F016}" v="41" dt="2023-11-21T17:24:11.241"/>
    <p1510:client id="{2FDB3E27-201A-0700-9FD5-4F5E8FF42F52}" v="12" dt="2023-11-21T17:20:35.751"/>
    <p1510:client id="{463C8BEF-51D4-4E46-BC75-DA85F7D08021}" v="76" dt="2023-11-16T18:12:04.703"/>
    <p1510:client id="{7515D853-E988-1690-489A-B4210F5627E3}" v="12" dt="2023-11-21T17:20:31.166"/>
    <p1510:client id="{A9267746-A987-FCA5-3C44-319567B403D3}" v="1" dt="2023-11-21T17:22:12.874"/>
    <p1510:client id="{B4E01EA9-867B-4456-89F6-47D6FE20E00D}" v="91" dt="2023-11-16T16:56:32.749"/>
    <p1510:client id="{D844F5C4-8888-4B8D-B84D-9D321ED9E3C7}" v="380" dt="2023-11-16T18:12:33.6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3591562"/>
            <a:ext cx="27980640" cy="764032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0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99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5471167"/>
            <a:ext cx="28392120" cy="9128758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14686287"/>
            <a:ext cx="28392120" cy="4800598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88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9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5"/>
            <a:ext cx="28392120" cy="42418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5379722"/>
            <a:ext cx="13926024" cy="263651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8016240"/>
            <a:ext cx="13926024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5379722"/>
            <a:ext cx="13994608" cy="263651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8016240"/>
            <a:ext cx="13994608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726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41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2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5"/>
            <a:ext cx="16664940" cy="1559560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44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3159765"/>
            <a:ext cx="16664940" cy="1559560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6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3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168400"/>
            <a:ext cx="7098030" cy="185978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168400"/>
            <a:ext cx="20882610" cy="185978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4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5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5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3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114" y="0"/>
            <a:ext cx="32910171" cy="21945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12" descr="A person holding books and a computer&#10;&#10;Description automatically generated">
            <a:extLst>
              <a:ext uri="{FF2B5EF4-FFF2-40B4-BE49-F238E27FC236}">
                <a16:creationId xmlns:a16="http://schemas.microsoft.com/office/drawing/2014/main" id="{658F9D7A-1DCD-00FC-85E5-628FCE40F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28" y="1587265"/>
            <a:ext cx="32927165" cy="1877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2</cp:revision>
  <dcterms:created xsi:type="dcterms:W3CDTF">2023-11-14T17:21:54Z</dcterms:created>
  <dcterms:modified xsi:type="dcterms:W3CDTF">2024-01-22T17:00:48Z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38202f9-8d41-4950-b014-f183e397b746_Enabled">
    <vt:lpwstr>true</vt:lpwstr>
  </property>
  <property fmtid="{D5CDD505-2E9C-101B-9397-08002B2CF9AE}" pid="3" name="MSIP_Label_638202f9-8d41-4950-b014-f183e397b746_SetDate">
    <vt:lpwstr>2023-11-16T17:18:40Z</vt:lpwstr>
  </property>
  <property fmtid="{D5CDD505-2E9C-101B-9397-08002B2CF9AE}" pid="4" name="MSIP_Label_638202f9-8d41-4950-b014-f183e397b746_Method">
    <vt:lpwstr>Standard</vt:lpwstr>
  </property>
  <property fmtid="{D5CDD505-2E9C-101B-9397-08002B2CF9AE}" pid="5" name="MSIP_Label_638202f9-8d41-4950-b014-f183e397b746_Name">
    <vt:lpwstr>defa4170-0d19-0005-0004-bc88714345d2</vt:lpwstr>
  </property>
  <property fmtid="{D5CDD505-2E9C-101B-9397-08002B2CF9AE}" pid="6" name="MSIP_Label_638202f9-8d41-4950-b014-f183e397b746_SiteId">
    <vt:lpwstr>13b3b0ce-cd75-49a4-bfea-0a03b01ff1ab</vt:lpwstr>
  </property>
  <property fmtid="{D5CDD505-2E9C-101B-9397-08002B2CF9AE}" pid="7" name="MSIP_Label_638202f9-8d41-4950-b014-f183e397b746_ActionId">
    <vt:lpwstr>79d69b33-0703-484d-9220-c4d2b69f19d1</vt:lpwstr>
  </property>
  <property fmtid="{D5CDD505-2E9C-101B-9397-08002B2CF9AE}" pid="8" name="MSIP_Label_638202f9-8d41-4950-b014-f183e397b746_ContentBits">
    <vt:lpwstr>0</vt:lpwstr>
  </property>
</Properties>
</file>