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0"/>
    <p:restoredTop sz="94595"/>
  </p:normalViewPr>
  <p:slideViewPr>
    <p:cSldViewPr snapToGrid="0" snapToObjects="1">
      <p:cViewPr varScale="1">
        <p:scale>
          <a:sx n="92" d="100"/>
          <a:sy n="92" d="100"/>
        </p:scale>
        <p:origin x="208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07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6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736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285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6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73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92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24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1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73B02-6E14-9443-916B-A29C8CA31BD6}" type="datetimeFigureOut">
              <a:rPr lang="en-US" smtClean="0"/>
              <a:t>1/24/24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51D63-3203-A74C-BCAF-488E2243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1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644" y="0"/>
            <a:ext cx="1240764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0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6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12192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59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12192000" cy="68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64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0"/>
            <a:ext cx="12130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24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12166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18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84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16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9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640" y="0"/>
            <a:ext cx="12260640" cy="680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16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2024-01-24T15:30:28Z</dcterms:created>
  <dcterms:modified xsi:type="dcterms:W3CDTF">2024-01-24T16:01:08Z</dcterms:modified>
</cp:coreProperties>
</file>